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4A8691-24FB-4C46-B0B7-5D6C13743F02}">
  <a:tblStyle styleId="{174A8691-24FB-4C46-B0B7-5D6C13743F02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D7D3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D7D3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D7D3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ED7D3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9d5d1c5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9d5d1c5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9d5d1c5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9d5d1c5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9d5d1c5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9d5d1c5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9d5d1c5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9d5d1c5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9d5d1c5b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9d5d1c5b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c7c308b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c7c308b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9d5d1c5b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9d5d1c5b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9d5d1c5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9d5d1c5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9d5d1c5b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9d5d1c5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9d5d1c5b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9d5d1c5b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c7c308b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c7c308b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9d5d1c5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9d5d1c5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9d5d1c5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9d5d1c5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9d5d1c5b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9d5d1c5b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9d5d1c5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89d5d1c5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9d5d1c5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9d5d1c5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605c1f0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605c1f0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99bc890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99bc890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99bc890f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99bc890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9d5d1c5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9d5d1c5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9d5d1c5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9d5d1c5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9d5d1c5b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9d5d1c5b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9d5d1c5b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9d5d1c5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Les </a:t>
            </a:r>
            <a:r>
              <a:rPr lang="nl"/>
              <a:t>Structuur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Groepjes maken van 3-5 personen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nl" sz="1700"/>
              <a:t>B</a:t>
            </a:r>
            <a:r>
              <a:rPr lang="nl" sz="1700"/>
              <a:t>espreken + opschrijven in groepjes wat denk/weet je al over digitale informatie (hoe de computer dingen opslaat) (5 min)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Uitleg (15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Quiz in groepjes (20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Afsluiting (5 min)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Probleem: Computers rekenen niet met 10-tallen, maar met 2-tallen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1000 bestaat dus niet maar is 1024 (2^10)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1.000.000 bestaat niet maar is 1.048.576 (2^20)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1.000.000.000 bestaat niet maar is 1.073.741.824 (2^30)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Daarom hebben we naast de SI eenheden ook de klassieke eenheden: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 KiB = 1.024B = 8193b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 MiB = 1.024 KiB = 1.048.576B = 8.388.608b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De letter i duidt aan dat het het klassieke systeem volgt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Een </a:t>
            </a:r>
            <a:r>
              <a:rPr lang="nl"/>
              <a:t>computer met </a:t>
            </a:r>
            <a:r>
              <a:rPr lang="nl"/>
              <a:t>50</a:t>
            </a:r>
            <a:r>
              <a:rPr lang="nl"/>
              <a:t>0G</a:t>
            </a:r>
            <a:r>
              <a:rPr lang="nl"/>
              <a:t>B heeft dus eigenlijk: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500 * 1.000.000.000 = 500.000.000.000B / 2^30 ≈ 465 GiB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500 GB ≈ 465 GiB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graphicFrame>
        <p:nvGraphicFramePr>
          <p:cNvPr id="125" name="Google Shape;125;p23"/>
          <p:cNvGraphicFramePr/>
          <p:nvPr/>
        </p:nvGraphicFramePr>
        <p:xfrm>
          <a:off x="619220" y="10606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{174A8691-24FB-4C46-B0B7-5D6C13743F02}</a:tableStyleId>
              </a:tblPr>
              <a:tblGrid>
                <a:gridCol w="1253000"/>
                <a:gridCol w="3258950"/>
                <a:gridCol w="3174425"/>
              </a:tblGrid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Kenmerk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SI-eenheden (decimaal)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Klassieke eenheden (binair)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Rekenbasis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10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2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836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Gebruik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Fabrikanten, Marketing, …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Computers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Kilobyte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 bytes (10^3) - 1 KB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1.024 bytes (2^10) - 1KiB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Megabyte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1.000.000 bytes (10^6) - 1 MB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1.048.576 bytes (2^20) - 1 MiB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32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Gigabyte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1.000.000.000 bytes (10^9) - 1 GB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1.073.741.824 bytes (2^30) - 1GiB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32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Terabyte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500"/>
                        <a:t>1.000.000.000.000 bytes (10^12) - 1 TB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500"/>
                        <a:t>1.099.511.627.776 bytes (2^40) - 1 TiB</a:t>
                      </a:r>
                      <a:endParaRPr sz="15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44975"/>
            <a:ext cx="8991600" cy="385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512625" y="4524300"/>
            <a:ext cx="8496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Reken niet alles uit! Laat berekeningen staan als </a:t>
            </a:r>
            <a:r>
              <a:rPr lang="nl" sz="1800">
                <a:solidFill>
                  <a:schemeClr val="dk2"/>
                </a:solidFill>
              </a:rPr>
              <a:t>eindantwoord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1: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bits zitten er in 4 bytes?</a:t>
            </a:r>
            <a:endParaRPr sz="7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2: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bits zitten er in 4 KB?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3: 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verschillende combinaties kan ik maken met 2 bytes?</a:t>
            </a:r>
            <a:endParaRPr sz="7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4: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bestand is 8 MB groot, hoeveel Mb is dat?</a:t>
            </a:r>
            <a:endParaRPr sz="7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5: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seconden duurt het om een bestand te sturen van 10MB met een internetsnelheid van 80 Mb/s?</a:t>
            </a:r>
            <a:endParaRPr sz="7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6: 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keer groter is 1GB dan 1MB?</a:t>
            </a:r>
            <a:endParaRPr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7: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000"/>
              <a:t>Hoeveel MiB (2^20) is 1MB (10^6)?</a:t>
            </a:r>
            <a:endParaRPr sz="7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 T2 Digitale Informatie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Hoe slaat de computer dingen 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Bits/Bytes/…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Rekenen in verschillende talstelsels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Kleuren en plaatjes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Geluid en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Compressie en Bestanden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Beeldbewerking =&gt; Als de tijd het toelaat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13" y="9693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675" y="3086938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8: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computer heeft 2TB opslag. Hoeveel TiB is dat?</a:t>
            </a:r>
            <a:endParaRPr sz="7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9: 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nl" sz="7200"/>
              <a:t>Een computer heeft 2TB opslag. Hoeveel GiB is dat?</a:t>
            </a:r>
            <a:endParaRPr sz="7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10: 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computer heeft 2TB opslag. Hoeveel Gib is dat?</a:t>
            </a:r>
            <a:endParaRPr sz="7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150" y="2676525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350" y="572050"/>
            <a:ext cx="5504475" cy="36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Bits ‘n Bytes</a:t>
            </a:r>
            <a:endParaRPr/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Mnr. Segers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38" y="4286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000" y="2907225"/>
            <a:ext cx="2997524" cy="20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Ja of nee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Waar of niet waar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Schakelaar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Lamp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0 of 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Bril of geen bril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Manier van data opslaan met 2 mogelijke antwoorden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Cel in computer met stroom aan of uit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Soort van cijfer, maar in plaats van 10 opties heb je er twee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55533" l="0" r="0" t="0"/>
          <a:stretch/>
        </p:blipFill>
        <p:spPr>
          <a:xfrm>
            <a:off x="5647375" y="1307793"/>
            <a:ext cx="2143125" cy="9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Byte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Niets anders dan 8 bits naast elkaar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8 bits = 1 byte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Met 8 keer twee opties kan je meer info opslaan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In plaats van 2 opties heb je er nu: 2 * 2 * 2 * 2 * </a:t>
            </a:r>
            <a:r>
              <a:rPr lang="nl"/>
              <a:t>2 * 2 * 2 * 2 = 2^8 = 256 opties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Bij 8 cijfers naast elkaar heb je nog meer opties: 10 * 10 * 10 * 10 * 10 * 10 * 10 * 10 = 10^8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923" l="0" r="0" t="46920"/>
          <a:stretch/>
        </p:blipFill>
        <p:spPr>
          <a:xfrm>
            <a:off x="5884900" y="495354"/>
            <a:ext cx="2143125" cy="10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25" y="3426225"/>
            <a:ext cx="3777275" cy="130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 staat voor bits en B voor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8b = 1B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256b = 32B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10B = 80b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Zoals met meter en kilometer heb je ook kilobit en kilobyte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1Kb = 1000b </a:t>
            </a:r>
            <a:r>
              <a:rPr lang="nl"/>
              <a:t>≈</a:t>
            </a:r>
            <a:r>
              <a:rPr lang="nl"/>
              <a:t> 125B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1KB = 1000B =</a:t>
            </a:r>
            <a:r>
              <a:rPr lang="nl"/>
              <a:t> </a:t>
            </a:r>
            <a:r>
              <a:rPr lang="nl"/>
              <a:t> 8000b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graphicFrame>
        <p:nvGraphicFramePr>
          <p:cNvPr id="98" name="Google Shape;98;p19"/>
          <p:cNvGraphicFramePr/>
          <p:nvPr/>
        </p:nvGraphicFramePr>
        <p:xfrm>
          <a:off x="655720" y="1608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{174A8691-24FB-4C46-B0B7-5D6C13743F02}</a:tableStyleId>
              </a:tblPr>
              <a:tblGrid>
                <a:gridCol w="5774600"/>
                <a:gridCol w="2057975"/>
              </a:tblGrid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 u="none" cap="none" strike="noStrike"/>
                        <a:t>Hoeveelheid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Grootheid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1 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kilobyte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megabyte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gigabyte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05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terabyte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017725"/>
            <a:ext cx="85206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SI-eenheden: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Duidelijk?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674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Bit: 0 of 1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Zoals cijfer: 0,1,2,3,4,5,6,7,8,9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Byte: 8 bits naast elkaar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Voor meer mogelijkheden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2 cijfers =&gt; 100 mogelijkheden (10^2)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8 bits =&gt; 256 mogelijkheden (2^8)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kilobyte: 1.000 bytes, of 8000 bits naast elkaar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2^8000 mogelijkheden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kilo (K), mega (M), giga (G), tera (T), …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Elke keer 3 extra nullen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Kleine b voor bits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Grote B voor bytes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11095" l="0" r="62239" t="18590"/>
          <a:stretch/>
        </p:blipFill>
        <p:spPr>
          <a:xfrm>
            <a:off x="6299550" y="713725"/>
            <a:ext cx="2219900" cy="38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Klaar voor verwarring?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41489" l="0" r="42166" t="18973"/>
          <a:stretch/>
        </p:blipFill>
        <p:spPr>
          <a:xfrm>
            <a:off x="5209275" y="1765225"/>
            <a:ext cx="3580451" cy="22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0" y="1700000"/>
            <a:ext cx="4643600" cy="2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